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8" r:id="rId11"/>
    <p:sldId id="265" r:id="rId12"/>
    <p:sldId id="266" r:id="rId13"/>
    <p:sldId id="269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4" r:id="rId27"/>
    <p:sldId id="285" r:id="rId28"/>
    <p:sldId id="286" r:id="rId29"/>
    <p:sldId id="283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8DEBE-24EB-404E-806F-6929E778A369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D4723-1CD1-4872-838B-315C24357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8DEBE-24EB-404E-806F-6929E778A369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D4723-1CD1-4872-838B-315C24357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8DEBE-24EB-404E-806F-6929E778A369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D4723-1CD1-4872-838B-315C24357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8DEBE-24EB-404E-806F-6929E778A369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D4723-1CD1-4872-838B-315C24357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8DEBE-24EB-404E-806F-6929E778A369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D4723-1CD1-4872-838B-315C24357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8DEBE-24EB-404E-806F-6929E778A369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D4723-1CD1-4872-838B-315C24357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8DEBE-24EB-404E-806F-6929E778A369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D4723-1CD1-4872-838B-315C24357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8DEBE-24EB-404E-806F-6929E778A369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D4723-1CD1-4872-838B-315C24357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8DEBE-24EB-404E-806F-6929E778A369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D4723-1CD1-4872-838B-315C24357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8DEBE-24EB-404E-806F-6929E778A369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D4723-1CD1-4872-838B-315C24357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8DEBE-24EB-404E-806F-6929E778A369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BD4723-1CD1-4872-838B-315C243572A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D8DEBE-24EB-404E-806F-6929E778A369}" type="datetimeFigureOut">
              <a:rPr lang="ru-RU" smtClean="0"/>
              <a:t>28.08.2018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BD4723-1CD1-4872-838B-315C243572A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Отчет о проделанной работе начальной школы  за 2017 -2018 учебный год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/>
              <a:t>Р</a:t>
            </a:r>
            <a:r>
              <a:rPr lang="ru-RU" sz="3200" dirty="0" smtClean="0"/>
              <a:t>айонный конкурс творческих работ «Зеркало природы», 2018, ИЗО, призовые места</a:t>
            </a:r>
            <a:endParaRPr lang="ru-RU" sz="32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 </a:t>
            </a:r>
            <a:r>
              <a:rPr lang="ru-RU" dirty="0" smtClean="0"/>
              <a:t>Номинация «</a:t>
            </a:r>
            <a:r>
              <a:rPr lang="ru-RU" dirty="0" err="1" smtClean="0"/>
              <a:t>Бумагопластика</a:t>
            </a:r>
            <a:r>
              <a:rPr lang="ru-RU" dirty="0" smtClean="0"/>
              <a:t>»: 2 место – Коллективная работа «Умелые руки» МБУДО ЦДТ, уч-ся СОШ № 103 педагоги </a:t>
            </a:r>
            <a:r>
              <a:rPr lang="ru-RU" dirty="0" err="1" smtClean="0"/>
              <a:t>Калимуллина</a:t>
            </a:r>
            <a:r>
              <a:rPr lang="ru-RU" dirty="0" smtClean="0"/>
              <a:t> З.А., Мустафина Р.Р.</a:t>
            </a:r>
            <a:br>
              <a:rPr lang="ru-RU" dirty="0" smtClean="0"/>
            </a:br>
            <a:r>
              <a:rPr lang="ru-RU" dirty="0" smtClean="0"/>
              <a:t>Номинация «Рисунок»: 2 место – Сорокин Максим, 2кл., СОШ № 103, педагог </a:t>
            </a:r>
            <a:r>
              <a:rPr lang="ru-RU" dirty="0" err="1" smtClean="0"/>
              <a:t>Гайфуллина</a:t>
            </a:r>
            <a:r>
              <a:rPr lang="ru-RU" dirty="0" smtClean="0"/>
              <a:t> Г. И.</a:t>
            </a:r>
            <a:br>
              <a:rPr lang="ru-RU" dirty="0" smtClean="0"/>
            </a:br>
            <a:r>
              <a:rPr lang="ru-RU" dirty="0" smtClean="0"/>
              <a:t>Поощрительные грамоты Районного отдела образования за творческий подход и оригинальную идею присуждаются: </a:t>
            </a:r>
            <a:r>
              <a:rPr lang="ru-RU" dirty="0" err="1" smtClean="0"/>
              <a:t>Загидуллина</a:t>
            </a:r>
            <a:r>
              <a:rPr lang="ru-RU" dirty="0" smtClean="0"/>
              <a:t> Диана,3А </a:t>
            </a:r>
            <a:r>
              <a:rPr lang="ru-RU" dirty="0" err="1" smtClean="0"/>
              <a:t>кл</a:t>
            </a:r>
            <a:r>
              <a:rPr lang="ru-RU" dirty="0" smtClean="0"/>
              <a:t>., СОШ № 103,педагог </a:t>
            </a:r>
            <a:r>
              <a:rPr lang="ru-RU" dirty="0" err="1" smtClean="0"/>
              <a:t>Гайнуллина</a:t>
            </a:r>
            <a:r>
              <a:rPr lang="ru-RU" dirty="0" smtClean="0"/>
              <a:t> А. М., Яковлев Егор, 3 А </a:t>
            </a:r>
            <a:r>
              <a:rPr lang="ru-RU" dirty="0" err="1" smtClean="0"/>
              <a:t>кл</a:t>
            </a:r>
            <a:r>
              <a:rPr lang="ru-RU" dirty="0" smtClean="0"/>
              <a:t>., СОШ № 103, педагог </a:t>
            </a:r>
            <a:r>
              <a:rPr lang="ru-RU" dirty="0" err="1" smtClean="0"/>
              <a:t>Гайнуллина</a:t>
            </a:r>
            <a:r>
              <a:rPr lang="ru-RU" dirty="0" smtClean="0"/>
              <a:t> А. М.</a:t>
            </a:r>
            <a:endParaRPr lang="ru-RU" dirty="0"/>
          </a:p>
        </p:txBody>
      </p:sp>
      <p:pic>
        <p:nvPicPr>
          <p:cNvPr id="5" name="Содержимое 3" descr="158364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00808"/>
            <a:ext cx="4176464" cy="4464496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Школьный музей, 2017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Макет Спасской башни Казанского кремля для школьного музея, выполненный на уроках технологии( Сафина Диана, 4В, </a:t>
            </a:r>
            <a:r>
              <a:rPr lang="ru-RU" dirty="0" err="1" smtClean="0"/>
              <a:t>Валиуллина</a:t>
            </a:r>
            <a:r>
              <a:rPr lang="ru-RU" dirty="0" smtClean="0"/>
              <a:t> Э. А.)передан в школьный музей</a:t>
            </a:r>
          </a:p>
          <a:p>
            <a:endParaRPr lang="ru-RU" dirty="0"/>
          </a:p>
        </p:txBody>
      </p:sp>
      <p:pic>
        <p:nvPicPr>
          <p:cNvPr id="5" name="Содержимое 3" descr="1363407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412776"/>
            <a:ext cx="4032448" cy="4536504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>Районный  конкурс " Правнуки ветеранов рисуют победу"в номинации " Рисунок», 2017, 3 место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Ученица 4 В класса Ибрагимова П.(</a:t>
            </a:r>
            <a:r>
              <a:rPr lang="ru-RU" dirty="0" err="1" smtClean="0"/>
              <a:t>кл.рук-ль</a:t>
            </a:r>
            <a:r>
              <a:rPr lang="ru-RU" dirty="0" smtClean="0"/>
              <a:t>: Андреева М. В.)</a:t>
            </a:r>
            <a:r>
              <a:rPr lang="ru-RU" dirty="0" smtClean="0"/>
              <a:t> награждена Грамотой Отдела управления образования по Ново- Савиновскому району за 3 место в районном   конкурсе " Правнуки ветеранов рисуют победу"в номинации " Рисунок», 2017, 3 место</a:t>
            </a:r>
            <a:endParaRPr lang="ru-RU" dirty="0"/>
          </a:p>
        </p:txBody>
      </p:sp>
      <p:pic>
        <p:nvPicPr>
          <p:cNvPr id="5" name="Содержимое 3" descr="146979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3816424" cy="4608512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Международный творческий конкурс,2017</a:t>
            </a:r>
            <a:endParaRPr lang="ru-RU" dirty="0"/>
          </a:p>
        </p:txBody>
      </p:sp>
      <p:pic>
        <p:nvPicPr>
          <p:cNvPr id="5" name="Содержимое 4" descr="152830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4464496" cy="403244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ru-RU" dirty="0" smtClean="0"/>
              <a:t>Ученица 3б </a:t>
            </a:r>
            <a:r>
              <a:rPr lang="ru-RU" dirty="0"/>
              <a:t>класса </a:t>
            </a:r>
            <a:r>
              <a:rPr lang="ru-RU" dirty="0" err="1" smtClean="0"/>
              <a:t>Замалетдинова</a:t>
            </a:r>
            <a:r>
              <a:rPr lang="ru-RU" dirty="0" smtClean="0"/>
              <a:t> </a:t>
            </a:r>
            <a:r>
              <a:rPr lang="ru-RU" dirty="0" err="1" smtClean="0"/>
              <a:t>Диляра</a:t>
            </a:r>
            <a:r>
              <a:rPr lang="ru-RU" dirty="0" smtClean="0"/>
              <a:t>  победительница </a:t>
            </a:r>
            <a:r>
              <a:rPr lang="ru-RU" dirty="0"/>
              <a:t>регионального этапа Международного творческого конкурса "Сохраним пчелу - Сохраним планету!" Благотворительного фонда "Планета пчел" г.Санкт-Петербург.</a:t>
            </a:r>
            <a:br>
              <a:rPr lang="ru-RU" dirty="0"/>
            </a:br>
            <a:r>
              <a:rPr lang="ru-RU" dirty="0"/>
              <a:t>Руководителю Мухиной Н.В. вручено Благодарственное письмо фонда.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fontAlgn="base"/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2800" dirty="0" smtClean="0"/>
              <a:t>Городской конкурс рисунков "Мы- патриоты России!" ,2017</a:t>
            </a:r>
            <a:br>
              <a:rPr lang="ru-RU" sz="2800" dirty="0" smtClean="0"/>
            </a:br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/>
              <a:t/>
            </a:r>
            <a:br>
              <a:rPr lang="ru-RU" sz="3100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5" name="Содержимое 4" descr="156694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412776"/>
            <a:ext cx="4032448" cy="482453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ru-RU" dirty="0"/>
              <a:t>Ученица 3 А класса Лобачёва Ирина </a:t>
            </a:r>
            <a:r>
              <a:rPr lang="ru-RU" dirty="0" smtClean="0"/>
              <a:t>(</a:t>
            </a:r>
            <a:r>
              <a:rPr lang="ru-RU" dirty="0" err="1" smtClean="0"/>
              <a:t>кл</a:t>
            </a:r>
            <a:r>
              <a:rPr lang="ru-RU" dirty="0" smtClean="0"/>
              <a:t>. </a:t>
            </a:r>
            <a:r>
              <a:rPr lang="ru-RU" dirty="0" err="1" smtClean="0"/>
              <a:t>рук-ль</a:t>
            </a:r>
            <a:r>
              <a:rPr lang="ru-RU" dirty="0" smtClean="0"/>
              <a:t>: </a:t>
            </a:r>
            <a:r>
              <a:rPr lang="ru-RU" dirty="0" err="1" smtClean="0"/>
              <a:t>Гайнуллина</a:t>
            </a:r>
            <a:r>
              <a:rPr lang="ru-RU" dirty="0" smtClean="0"/>
              <a:t> А. М.)награждена </a:t>
            </a:r>
            <a:r>
              <a:rPr lang="ru-RU" dirty="0"/>
              <a:t>грамотой - 1 место за участие в </a:t>
            </a:r>
            <a:r>
              <a:rPr lang="ru-RU" dirty="0" smtClean="0"/>
              <a:t>Городском конкурсе </a:t>
            </a:r>
            <a:r>
              <a:rPr lang="ru-RU" dirty="0"/>
              <a:t>рисунков "</a:t>
            </a:r>
            <a:r>
              <a:rPr lang="ru-RU" dirty="0" err="1" smtClean="0"/>
              <a:t>Мы-патриоты</a:t>
            </a:r>
            <a:r>
              <a:rPr lang="ru-RU" dirty="0" smtClean="0"/>
              <a:t> России"</a:t>
            </a:r>
            <a:endParaRPr lang="ru-RU" dirty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Чемпионат по устному счету "Арифмометр</a:t>
            </a:r>
            <a:endParaRPr lang="ru-RU" dirty="0"/>
          </a:p>
        </p:txBody>
      </p:sp>
      <p:pic>
        <p:nvPicPr>
          <p:cNvPr id="5" name="Содержимое 4" descr="157933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484784"/>
            <a:ext cx="4104456" cy="4680519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pPr>
              <a:buNone/>
            </a:pPr>
            <a:r>
              <a:rPr lang="ru-RU" dirty="0" smtClean="0"/>
              <a:t>Ученик 4В </a:t>
            </a:r>
            <a:r>
              <a:rPr lang="ru-RU" dirty="0"/>
              <a:t>класса </a:t>
            </a:r>
            <a:r>
              <a:rPr lang="ru-RU" dirty="0" smtClean="0"/>
              <a:t>Лобачев Евгений  </a:t>
            </a:r>
            <a:r>
              <a:rPr lang="ru-RU" dirty="0"/>
              <a:t>(</a:t>
            </a:r>
            <a:r>
              <a:rPr lang="ru-RU" dirty="0" err="1"/>
              <a:t>кл.рук</a:t>
            </a:r>
            <a:r>
              <a:rPr lang="ru-RU" dirty="0"/>
              <a:t>. </a:t>
            </a:r>
            <a:r>
              <a:rPr lang="ru-RU" dirty="0" smtClean="0"/>
              <a:t>Андреева М. В..), награжден </a:t>
            </a:r>
            <a:r>
              <a:rPr lang="ru-RU" dirty="0"/>
              <a:t>Дипломом за высокий результат участия в </a:t>
            </a:r>
            <a:r>
              <a:rPr lang="ru-RU" dirty="0" err="1"/>
              <a:t>on-line</a:t>
            </a:r>
            <a:r>
              <a:rPr lang="ru-RU" dirty="0"/>
              <a:t> Чемпионате по устному счету "Арифмометр" и </a:t>
            </a:r>
            <a:r>
              <a:rPr lang="ru-RU" dirty="0" smtClean="0"/>
              <a:t>занявшим 1 </a:t>
            </a:r>
            <a:r>
              <a:rPr lang="ru-RU" dirty="0"/>
              <a:t>место в школе, </a:t>
            </a:r>
            <a:r>
              <a:rPr lang="ru-RU" dirty="0" smtClean="0"/>
              <a:t>3 </a:t>
            </a:r>
            <a:r>
              <a:rPr lang="ru-RU" dirty="0"/>
              <a:t>место в городе, </a:t>
            </a:r>
            <a:r>
              <a:rPr lang="ru-RU" dirty="0" smtClean="0"/>
              <a:t>4 </a:t>
            </a:r>
            <a:r>
              <a:rPr lang="ru-RU" dirty="0"/>
              <a:t>место в регионе.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</a:t>
            </a:r>
            <a:r>
              <a:rPr lang="ru-RU" dirty="0" smtClean="0"/>
              <a:t>ткрытая городская олимпиада</a:t>
            </a:r>
            <a:endParaRPr lang="ru-RU" dirty="0"/>
          </a:p>
        </p:txBody>
      </p:sp>
      <p:pic>
        <p:nvPicPr>
          <p:cNvPr id="5" name="Содержимое 4" descr="158911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628800"/>
            <a:ext cx="4320480" cy="446449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Ученики 1а класса (</a:t>
            </a:r>
            <a:r>
              <a:rPr lang="ru-RU" dirty="0" err="1"/>
              <a:t>кл.рук.Фатыхова</a:t>
            </a:r>
            <a:r>
              <a:rPr lang="ru-RU" dirty="0"/>
              <a:t> Л.И.) приняли участие в открытой городской </a:t>
            </a:r>
            <a:r>
              <a:rPr lang="ru-RU" dirty="0" smtClean="0"/>
              <a:t>олимпиаде « Магистр счета» </a:t>
            </a:r>
            <a:r>
              <a:rPr lang="ru-RU" dirty="0"/>
              <a:t>и награждены Дипломами Победителя и Призера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Республиканская  очная олимпиада по математике</a:t>
            </a:r>
            <a:endParaRPr lang="ru-RU" dirty="0"/>
          </a:p>
        </p:txBody>
      </p:sp>
      <p:pic>
        <p:nvPicPr>
          <p:cNvPr id="5" name="Содержимое 4" descr="161509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4320480" cy="417646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ru-RU" dirty="0"/>
              <a:t>Ученики 1а класса (</a:t>
            </a:r>
            <a:r>
              <a:rPr lang="ru-RU" dirty="0" err="1"/>
              <a:t>кл.рук</a:t>
            </a:r>
            <a:r>
              <a:rPr lang="ru-RU" dirty="0"/>
              <a:t> </a:t>
            </a:r>
            <a:r>
              <a:rPr lang="ru-RU" dirty="0" err="1"/>
              <a:t>Фатыхова</a:t>
            </a:r>
            <a:r>
              <a:rPr lang="ru-RU" dirty="0"/>
              <a:t> Л.И)Журавлев К.награжден Дипломом </a:t>
            </a:r>
            <a:r>
              <a:rPr lang="ru-RU" dirty="0" err="1"/>
              <a:t>Победителя.Хохлов</a:t>
            </a:r>
            <a:r>
              <a:rPr lang="ru-RU" dirty="0"/>
              <a:t> И, Знаменская М, </a:t>
            </a:r>
            <a:r>
              <a:rPr lang="ru-RU" dirty="0" err="1"/>
              <a:t>Базуков</a:t>
            </a:r>
            <a:r>
              <a:rPr lang="ru-RU" dirty="0"/>
              <a:t> М. Дипломом призера в Республиканской очной олимпиаде по математике.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Диплом </a:t>
            </a:r>
            <a:r>
              <a:rPr lang="ru-RU" sz="2400" dirty="0"/>
              <a:t>призера Олимпиады по ментальной арифметике </a:t>
            </a:r>
          </a:p>
        </p:txBody>
      </p:sp>
      <p:pic>
        <p:nvPicPr>
          <p:cNvPr id="5" name="Содержимое 4" descr="163331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484784"/>
            <a:ext cx="3960440" cy="460851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Ученица 3 б класса </a:t>
            </a:r>
            <a:r>
              <a:rPr lang="ru-RU" dirty="0" err="1"/>
              <a:t>Шакирзянова</a:t>
            </a:r>
            <a:r>
              <a:rPr lang="ru-RU" dirty="0"/>
              <a:t> </a:t>
            </a:r>
            <a:r>
              <a:rPr lang="ru-RU" dirty="0" err="1"/>
              <a:t>Алия</a:t>
            </a:r>
            <a:r>
              <a:rPr lang="ru-RU" dirty="0"/>
              <a:t> (</a:t>
            </a:r>
            <a:r>
              <a:rPr lang="ru-RU" dirty="0" err="1"/>
              <a:t>Кл.рук</a:t>
            </a:r>
            <a:r>
              <a:rPr lang="ru-RU" dirty="0"/>
              <a:t>. Мухина Н.В.) награждена Дипломом призера Олимпиады по ментальной арифметике 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 </a:t>
            </a:r>
            <a:r>
              <a:rPr lang="ru-RU" dirty="0" smtClean="0"/>
              <a:t>Районный </a:t>
            </a:r>
            <a:r>
              <a:rPr lang="ru-RU" dirty="0"/>
              <a:t>конкурс рисунков «Зимние фантазии – 2017»</a:t>
            </a:r>
          </a:p>
        </p:txBody>
      </p:sp>
      <p:pic>
        <p:nvPicPr>
          <p:cNvPr id="5" name="Содержимое 4" descr="163329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556792"/>
            <a:ext cx="4392488" cy="4248471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 </a:t>
            </a:r>
            <a:r>
              <a:rPr lang="ru-RU" dirty="0" smtClean="0"/>
              <a:t>Районный </a:t>
            </a:r>
            <a:r>
              <a:rPr lang="ru-RU" dirty="0"/>
              <a:t>конкурс рисунков «Зимние фантазии – 2017</a:t>
            </a:r>
            <a:r>
              <a:rPr lang="ru-RU" dirty="0" smtClean="0"/>
              <a:t>».Поощрительными </a:t>
            </a:r>
            <a:r>
              <a:rPr lang="ru-RU" dirty="0"/>
              <a:t>грамотами Районного отдела образования за творческий подход и оригинальную идею награждаются: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/>
              <a:t>Шагиев</a:t>
            </a:r>
            <a:r>
              <a:rPr lang="ru-RU" dirty="0"/>
              <a:t> Тимур 2В класс (педагог </a:t>
            </a:r>
            <a:r>
              <a:rPr lang="ru-RU" dirty="0" err="1"/>
              <a:t>Гайфуллина</a:t>
            </a:r>
            <a:r>
              <a:rPr lang="ru-RU" dirty="0"/>
              <a:t> Г. И.), Сорокин Максим 2В класс (педагог </a:t>
            </a:r>
            <a:r>
              <a:rPr lang="ru-RU" dirty="0" err="1"/>
              <a:t>Гайфуллина</a:t>
            </a:r>
            <a:r>
              <a:rPr lang="ru-RU" dirty="0"/>
              <a:t> Г. И.), </a:t>
            </a:r>
            <a:r>
              <a:rPr lang="ru-RU" dirty="0" err="1"/>
              <a:t>Загидуллина</a:t>
            </a:r>
            <a:r>
              <a:rPr lang="ru-RU" dirty="0"/>
              <a:t> Диана 3А класс (педагог </a:t>
            </a:r>
            <a:r>
              <a:rPr lang="ru-RU" dirty="0" err="1"/>
              <a:t>Гайнуллина</a:t>
            </a:r>
            <a:r>
              <a:rPr lang="ru-RU" dirty="0"/>
              <a:t> А. М.). 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Районный конкурс, </a:t>
            </a:r>
            <a:r>
              <a:rPr lang="ru-RU" dirty="0" smtClean="0"/>
              <a:t>2017</a:t>
            </a:r>
            <a:endParaRPr lang="ru-RU" dirty="0"/>
          </a:p>
        </p:txBody>
      </p:sp>
      <p:pic>
        <p:nvPicPr>
          <p:cNvPr id="4" name="Содержимое 3" descr="1599138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72816"/>
            <a:ext cx="4176464" cy="4464495"/>
          </a:xfrm>
        </p:spPr>
      </p:pic>
      <p:sp>
        <p:nvSpPr>
          <p:cNvPr id="5" name="Содержимое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Шакирова </a:t>
            </a:r>
            <a:r>
              <a:rPr lang="ru-RU" dirty="0" err="1" smtClean="0"/>
              <a:t>Диляра</a:t>
            </a:r>
            <a:r>
              <a:rPr lang="ru-RU" dirty="0" smtClean="0"/>
              <a:t> , ученица 1а класса в финале районного конкурса " Юный </a:t>
            </a:r>
            <a:r>
              <a:rPr lang="ru-RU" dirty="0" err="1" smtClean="0"/>
              <a:t>казанец</a:t>
            </a:r>
            <a:r>
              <a:rPr lang="ru-RU" dirty="0" smtClean="0"/>
              <a:t>" одержала победу в номинации " Мисс Вдохновение" (</a:t>
            </a:r>
            <a:r>
              <a:rPr lang="ru-RU" dirty="0" err="1" smtClean="0"/>
              <a:t>кл</a:t>
            </a:r>
            <a:r>
              <a:rPr lang="ru-RU" dirty="0" smtClean="0"/>
              <a:t>. </a:t>
            </a:r>
            <a:r>
              <a:rPr lang="ru-RU" dirty="0" err="1" smtClean="0"/>
              <a:t>рук-ль</a:t>
            </a:r>
            <a:r>
              <a:rPr lang="ru-RU" dirty="0" smtClean="0"/>
              <a:t> : </a:t>
            </a:r>
            <a:r>
              <a:rPr lang="ru-RU" dirty="0" err="1" smtClean="0"/>
              <a:t>Фатыхова</a:t>
            </a:r>
            <a:r>
              <a:rPr lang="ru-RU" dirty="0" smtClean="0"/>
              <a:t> Л. И.)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100" dirty="0" smtClean="0"/>
              <a:t/>
            </a:r>
            <a:br>
              <a:rPr lang="ru-RU" sz="3100" dirty="0" smtClean="0"/>
            </a:br>
            <a:r>
              <a:rPr lang="ru-RU" sz="3100" dirty="0" smtClean="0"/>
              <a:t>Региональный </a:t>
            </a:r>
            <a:r>
              <a:rPr lang="ru-RU" sz="3100" dirty="0"/>
              <a:t>конкурс-фестиваль детского творчества "Наши четвероногие друзья</a:t>
            </a:r>
            <a:r>
              <a:rPr lang="ru-RU" dirty="0"/>
              <a:t>"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163856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700808"/>
            <a:ext cx="4392487" cy="4176464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Ученики 3б класса Волкова Дарья (</a:t>
            </a:r>
            <a:r>
              <a:rPr lang="ru-RU" dirty="0" err="1"/>
              <a:t>рук-ль</a:t>
            </a:r>
            <a:r>
              <a:rPr lang="ru-RU" dirty="0"/>
              <a:t> Мухина Н.В.), </a:t>
            </a:r>
            <a:r>
              <a:rPr lang="ru-RU" dirty="0" err="1"/>
              <a:t>Шабан</a:t>
            </a:r>
            <a:r>
              <a:rPr lang="ru-RU" dirty="0"/>
              <a:t> Никита (</a:t>
            </a:r>
            <a:r>
              <a:rPr lang="ru-RU" dirty="0" err="1"/>
              <a:t>рук-ль</a:t>
            </a:r>
            <a:r>
              <a:rPr lang="ru-RU" dirty="0"/>
              <a:t> Мустафина Р.Р.) награждены Дипломами в номинации "Творческий подход" в Региональном конкурсе-фестивале детского творчества "Наши четвероногие друзья". 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Республиканская олимпиада по окружающему миру.</a:t>
            </a:r>
            <a:endParaRPr lang="ru-RU" dirty="0"/>
          </a:p>
        </p:txBody>
      </p:sp>
      <p:pic>
        <p:nvPicPr>
          <p:cNvPr id="5" name="Содержимое 4" descr="164379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11560" y="1916832"/>
            <a:ext cx="4032448" cy="388843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 fontAlgn="base"/>
            <a:r>
              <a:rPr lang="ru-RU" dirty="0" smtClean="0"/>
              <a:t>Ученики </a:t>
            </a:r>
            <a:r>
              <a:rPr lang="ru-RU" dirty="0"/>
              <a:t>1а класса Журавлев К. и </a:t>
            </a:r>
            <a:r>
              <a:rPr lang="ru-RU" dirty="0" err="1"/>
              <a:t>Хохлов.И</a:t>
            </a:r>
            <a:r>
              <a:rPr lang="ru-RU" dirty="0"/>
              <a:t>. награждены дипломом Победителя в очной Республиканской олимпиаде по </a:t>
            </a:r>
            <a:r>
              <a:rPr lang="ru-RU" dirty="0" err="1"/>
              <a:t>окр.миру</a:t>
            </a:r>
            <a:r>
              <a:rPr lang="ru-RU" dirty="0"/>
              <a:t>.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Всероссийский конкурс «Русский медвежонок»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" name="Содержимое 4" descr="168625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23528" y="1772816"/>
            <a:ext cx="4032448" cy="4392488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Ученики 3А класса </a:t>
            </a:r>
            <a:r>
              <a:rPr lang="ru-RU" dirty="0" smtClean="0"/>
              <a:t>(</a:t>
            </a:r>
            <a:r>
              <a:rPr lang="ru-RU" dirty="0" err="1" smtClean="0"/>
              <a:t>кл</a:t>
            </a:r>
            <a:r>
              <a:rPr lang="ru-RU" dirty="0" smtClean="0"/>
              <a:t>. </a:t>
            </a:r>
            <a:r>
              <a:rPr lang="ru-RU" dirty="0" err="1" smtClean="0"/>
              <a:t>рук-ль</a:t>
            </a:r>
            <a:r>
              <a:rPr lang="ru-RU" dirty="0" smtClean="0"/>
              <a:t>: </a:t>
            </a:r>
            <a:r>
              <a:rPr lang="ru-RU" dirty="0" err="1" smtClean="0"/>
              <a:t>Гайнуллина</a:t>
            </a:r>
            <a:r>
              <a:rPr lang="ru-RU" dirty="0" smtClean="0"/>
              <a:t> А. М.)приняли </a:t>
            </a:r>
            <a:r>
              <a:rPr lang="ru-RU" dirty="0"/>
              <a:t>активное участие в конкурсе "Русский медвежонок", среди них победители по школе среди 3 классов: </a:t>
            </a:r>
            <a:r>
              <a:rPr lang="ru-RU" dirty="0" err="1"/>
              <a:t>Загидуллина</a:t>
            </a:r>
            <a:r>
              <a:rPr lang="ru-RU" dirty="0"/>
              <a:t> Диана -1 место; </a:t>
            </a:r>
            <a:r>
              <a:rPr lang="ru-RU" dirty="0" err="1"/>
              <a:t>Люткин</a:t>
            </a:r>
            <a:r>
              <a:rPr lang="ru-RU" dirty="0"/>
              <a:t> Матвей - 2 место; Лобачёва Ирина - 3 место. 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dirty="0"/>
              <a:t> </a:t>
            </a:r>
            <a:r>
              <a:rPr lang="ru-RU" dirty="0" smtClean="0"/>
              <a:t>Районный конкурс </a:t>
            </a:r>
            <a:r>
              <a:rPr lang="ru-RU" dirty="0"/>
              <a:t>«Звездный Татарстан – 2018»</a:t>
            </a:r>
          </a:p>
        </p:txBody>
      </p:sp>
      <p:pic>
        <p:nvPicPr>
          <p:cNvPr id="5" name="Содержимое 4" descr="169360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00808"/>
            <a:ext cx="3816424" cy="482453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Районный </a:t>
            </a:r>
            <a:r>
              <a:rPr lang="ru-RU" dirty="0"/>
              <a:t>конкурс творческих работ «Звездный Татарстан – 2018». Ученица 3 А класса Бочкова </a:t>
            </a:r>
            <a:r>
              <a:rPr lang="ru-RU" dirty="0" smtClean="0"/>
              <a:t>Дарья(</a:t>
            </a:r>
            <a:r>
              <a:rPr lang="ru-RU" dirty="0" err="1" smtClean="0"/>
              <a:t>кл</a:t>
            </a:r>
            <a:r>
              <a:rPr lang="ru-RU" dirty="0" smtClean="0"/>
              <a:t>. </a:t>
            </a:r>
            <a:r>
              <a:rPr lang="ru-RU" dirty="0" err="1" smtClean="0"/>
              <a:t>рук-ль</a:t>
            </a:r>
            <a:r>
              <a:rPr lang="ru-RU" dirty="0" smtClean="0"/>
              <a:t>: </a:t>
            </a:r>
            <a:r>
              <a:rPr lang="ru-RU" dirty="0" err="1" smtClean="0"/>
              <a:t>Гайнуллина</a:t>
            </a:r>
            <a:r>
              <a:rPr lang="ru-RU" dirty="0" smtClean="0"/>
              <a:t> А. М.) </a:t>
            </a:r>
            <a:r>
              <a:rPr lang="ru-RU" dirty="0"/>
              <a:t>заняла 1 место в номинации "Текстиль"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Всероссийский конкурс </a:t>
            </a:r>
            <a:r>
              <a:rPr lang="ru-RU" dirty="0"/>
              <a:t>"КИТ" </a:t>
            </a:r>
          </a:p>
        </p:txBody>
      </p:sp>
      <p:pic>
        <p:nvPicPr>
          <p:cNvPr id="5" name="Содержимое 4" descr="170672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556792"/>
            <a:ext cx="3816424" cy="460851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Ученики </a:t>
            </a:r>
            <a:r>
              <a:rPr lang="ru-RU" dirty="0"/>
              <a:t>3б класса </a:t>
            </a:r>
            <a:r>
              <a:rPr lang="ru-RU" dirty="0" smtClean="0"/>
              <a:t>(</a:t>
            </a:r>
            <a:r>
              <a:rPr lang="ru-RU" dirty="0" err="1" smtClean="0"/>
              <a:t>кл</a:t>
            </a:r>
            <a:r>
              <a:rPr lang="ru-RU" dirty="0" smtClean="0"/>
              <a:t>. </a:t>
            </a:r>
            <a:r>
              <a:rPr lang="ru-RU" dirty="0" err="1" smtClean="0"/>
              <a:t>рук-ль</a:t>
            </a:r>
            <a:r>
              <a:rPr lang="ru-RU" dirty="0" smtClean="0"/>
              <a:t>: Мухина Н. В.)заняли </a:t>
            </a:r>
            <a:r>
              <a:rPr lang="ru-RU" dirty="0"/>
              <a:t>призовые места: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1место- Найденов Евгений,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2место - Андронов Алексей,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3 место- </a:t>
            </a:r>
            <a:r>
              <a:rPr lang="ru-RU" dirty="0" err="1"/>
              <a:t>Садреева</a:t>
            </a:r>
            <a:r>
              <a:rPr lang="ru-RU" dirty="0"/>
              <a:t> Алина.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Всероссийский конкурс "</a:t>
            </a:r>
            <a:r>
              <a:rPr lang="ru-RU" sz="2800" dirty="0" err="1" smtClean="0"/>
              <a:t>КИТ-компьютеры,информатика,технологии</a:t>
            </a:r>
            <a:r>
              <a:rPr lang="ru-RU" sz="2800" dirty="0" smtClean="0"/>
              <a:t>»,2018</a:t>
            </a:r>
            <a:endParaRPr lang="ru-RU" sz="2800" dirty="0"/>
          </a:p>
        </p:txBody>
      </p:sp>
      <p:pic>
        <p:nvPicPr>
          <p:cNvPr id="5" name="Содержимое 4" descr="170670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72816"/>
            <a:ext cx="4248472" cy="4248472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Победа </a:t>
            </a:r>
            <a:r>
              <a:rPr lang="ru-RU" dirty="0"/>
              <a:t>во Всероссийском конкурсе "</a:t>
            </a:r>
            <a:r>
              <a:rPr lang="ru-RU" dirty="0" err="1"/>
              <a:t>КИТ-компьютеры,информатика,технологии</a:t>
            </a:r>
            <a:r>
              <a:rPr lang="ru-RU" dirty="0"/>
              <a:t>"(1 место в школе</a:t>
            </a:r>
            <a:r>
              <a:rPr lang="ru-RU" dirty="0" smtClean="0"/>
              <a:t>) ученица 4 В класса –Афанасьева Милана(</a:t>
            </a:r>
            <a:r>
              <a:rPr lang="ru-RU" dirty="0" err="1" smtClean="0"/>
              <a:t>кл</a:t>
            </a:r>
            <a:r>
              <a:rPr lang="ru-RU" dirty="0" smtClean="0"/>
              <a:t>. </a:t>
            </a:r>
            <a:r>
              <a:rPr lang="ru-RU" dirty="0" err="1" smtClean="0"/>
              <a:t>рук-ль</a:t>
            </a:r>
            <a:r>
              <a:rPr lang="ru-RU" dirty="0" smtClean="0"/>
              <a:t>: Андреева М. В.)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dirty="0" smtClean="0"/>
              <a:t>Республиканский </a:t>
            </a:r>
            <a:r>
              <a:rPr lang="ru-RU" sz="3200" dirty="0"/>
              <a:t>конкурс среди команд "Интеллект"</a:t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5" name="Содержимое 4" descr="178078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628800"/>
            <a:ext cx="4320480" cy="446449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Дипломом </a:t>
            </a:r>
            <a:r>
              <a:rPr lang="ru-RU" dirty="0"/>
              <a:t>1 степени награждена команда "Апельсин" 1а класса ( </a:t>
            </a:r>
            <a:r>
              <a:rPr lang="ru-RU" dirty="0" err="1"/>
              <a:t>кл.рук.Фатыхова</a:t>
            </a:r>
            <a:r>
              <a:rPr lang="ru-RU" dirty="0"/>
              <a:t> Л.И.).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Состав команды: </a:t>
            </a:r>
            <a:r>
              <a:rPr lang="ru-RU" dirty="0" err="1"/>
              <a:t>Базуков</a:t>
            </a:r>
            <a:r>
              <a:rPr lang="ru-RU" dirty="0"/>
              <a:t> Марат, Журавлев Кирилл, </a:t>
            </a:r>
            <a:r>
              <a:rPr lang="ru-RU" dirty="0" err="1"/>
              <a:t>Знаменскся</a:t>
            </a:r>
            <a:r>
              <a:rPr lang="ru-RU" dirty="0"/>
              <a:t> Мария, Хохлов Игорь, Шакирова </a:t>
            </a:r>
            <a:r>
              <a:rPr lang="ru-RU" dirty="0" err="1"/>
              <a:t>Диляра</a:t>
            </a:r>
            <a:r>
              <a:rPr lang="ru-RU" dirty="0"/>
              <a:t>. 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base"/>
            <a:r>
              <a:rPr lang="ru-RU" dirty="0" smtClean="0"/>
              <a:t>Городской конкурс</a:t>
            </a:r>
            <a:r>
              <a:rPr lang="ru-RU" dirty="0" smtClean="0"/>
              <a:t> детского творчества "Вторая жизнь упаковки</a:t>
            </a:r>
            <a:endParaRPr lang="ru-RU" dirty="0"/>
          </a:p>
        </p:txBody>
      </p:sp>
      <p:pic>
        <p:nvPicPr>
          <p:cNvPr id="5" name="Содержимое 4" descr="178076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72816"/>
            <a:ext cx="3888432" cy="4464496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ru-RU" dirty="0" smtClean="0"/>
              <a:t>Ученики </a:t>
            </a:r>
            <a:r>
              <a:rPr lang="ru-RU" dirty="0"/>
              <a:t>3б класса </a:t>
            </a:r>
            <a:r>
              <a:rPr lang="ru-RU" dirty="0" smtClean="0"/>
              <a:t>Найдёнов Евгений </a:t>
            </a:r>
            <a:r>
              <a:rPr lang="ru-RU" dirty="0"/>
              <a:t>и </a:t>
            </a:r>
            <a:r>
              <a:rPr lang="ru-RU" dirty="0" err="1" smtClean="0"/>
              <a:t>Шакирзянова</a:t>
            </a:r>
            <a:r>
              <a:rPr lang="ru-RU" dirty="0" smtClean="0"/>
              <a:t> </a:t>
            </a:r>
            <a:r>
              <a:rPr lang="ru-RU" dirty="0" err="1" smtClean="0"/>
              <a:t>Алия</a:t>
            </a:r>
            <a:r>
              <a:rPr lang="ru-RU" dirty="0" smtClean="0"/>
              <a:t> </a:t>
            </a:r>
            <a:r>
              <a:rPr lang="ru-RU" dirty="0"/>
              <a:t>награждены грамотой за 3 место в городском конкурсе детского творчества "Вторая жизнь упаковки" в номинации "Бумага" (руководитель Мустафина Р.Р.)!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600" dirty="0" smtClean="0"/>
              <a:t>Г</a:t>
            </a:r>
            <a:r>
              <a:rPr lang="ru-RU" sz="3600" dirty="0" smtClean="0"/>
              <a:t>ородской этап республиканского конкурса "Дети рисуют страну</a:t>
            </a:r>
            <a:r>
              <a:rPr lang="ru-RU" dirty="0" smtClean="0"/>
              <a:t>"</a:t>
            </a:r>
            <a:endParaRPr lang="ru-RU" dirty="0"/>
          </a:p>
        </p:txBody>
      </p:sp>
      <p:pic>
        <p:nvPicPr>
          <p:cNvPr id="5" name="Содержимое 4" descr="178390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700808"/>
            <a:ext cx="3960440" cy="4320480"/>
          </a:xfrm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/>
              <a:t>Ученица 2в класса </a:t>
            </a:r>
            <a:r>
              <a:rPr lang="ru-RU" dirty="0" err="1"/>
              <a:t>Валиуллина</a:t>
            </a:r>
            <a:r>
              <a:rPr lang="ru-RU" dirty="0"/>
              <a:t> </a:t>
            </a:r>
            <a:r>
              <a:rPr lang="ru-RU" dirty="0" err="1"/>
              <a:t>Камилла</a:t>
            </a:r>
            <a:r>
              <a:rPr lang="ru-RU" dirty="0"/>
              <a:t> (</a:t>
            </a:r>
            <a:r>
              <a:rPr lang="ru-RU" dirty="0" err="1"/>
              <a:t>кл.рук.:Гайфуллина</a:t>
            </a:r>
            <a:r>
              <a:rPr lang="ru-RU" dirty="0"/>
              <a:t> Г.И.) награждена дипломом 3 степени по итогам городского </a:t>
            </a:r>
            <a:r>
              <a:rPr lang="ru-RU"/>
              <a:t>этапа </a:t>
            </a:r>
            <a:r>
              <a:rPr lang="ru-RU" smtClean="0"/>
              <a:t>республиканского </a:t>
            </a:r>
            <a:r>
              <a:rPr lang="ru-RU" dirty="0" smtClean="0"/>
              <a:t>конкурса </a:t>
            </a:r>
            <a:r>
              <a:rPr lang="ru-RU" dirty="0"/>
              <a:t>"Дети рисуют страну"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Направления детского коллектива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1 А-Математика</a:t>
            </a:r>
          </a:p>
          <a:p>
            <a:r>
              <a:rPr lang="ru-RU" dirty="0" smtClean="0"/>
              <a:t>1 Б- Художественное творчество</a:t>
            </a:r>
          </a:p>
          <a:p>
            <a:r>
              <a:rPr lang="ru-RU" dirty="0" smtClean="0"/>
              <a:t>1В-Хореография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 2А – Плавание</a:t>
            </a:r>
          </a:p>
          <a:p>
            <a:r>
              <a:rPr lang="ru-RU" dirty="0" smtClean="0"/>
              <a:t>2Б-Плавание </a:t>
            </a:r>
          </a:p>
          <a:p>
            <a:r>
              <a:rPr lang="ru-RU" dirty="0" smtClean="0"/>
              <a:t>3А-Плавание</a:t>
            </a:r>
          </a:p>
          <a:p>
            <a:r>
              <a:rPr lang="ru-RU" dirty="0" smtClean="0"/>
              <a:t>3Б –</a:t>
            </a:r>
            <a:r>
              <a:rPr lang="ru-RU" dirty="0"/>
              <a:t>Танцевальный коллектив "</a:t>
            </a:r>
            <a:r>
              <a:rPr lang="en-US" dirty="0"/>
              <a:t>indigo kids"</a:t>
            </a:r>
          </a:p>
          <a:p>
            <a:pPr>
              <a:buNone/>
            </a:pPr>
            <a:r>
              <a:rPr lang="ru-RU" dirty="0"/>
              <a:t> </a:t>
            </a:r>
            <a:r>
              <a:rPr lang="ru-RU" dirty="0" smtClean="0"/>
              <a:t>   4А-Плавание </a:t>
            </a:r>
          </a:p>
          <a:p>
            <a:r>
              <a:rPr lang="ru-RU" dirty="0" smtClean="0"/>
              <a:t>4В-Театральное искусство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Районный конкурс, 2018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Знаменская Мария ученица 1а класса ( </a:t>
            </a:r>
            <a:r>
              <a:rPr lang="ru-RU" dirty="0" err="1" smtClean="0"/>
              <a:t>кл.рук.Фатыхова</a:t>
            </a:r>
            <a:r>
              <a:rPr lang="ru-RU" dirty="0" smtClean="0"/>
              <a:t> Л.И.) награждена Грамотой Отдела управления образования по Ново- Савиновскому району за 2 место в районном этапе городского конкурса " Культурный дневник школьника"</a:t>
            </a:r>
            <a:endParaRPr lang="ru-RU" dirty="0"/>
          </a:p>
        </p:txBody>
      </p:sp>
      <p:pic>
        <p:nvPicPr>
          <p:cNvPr id="7" name="Содержимое 3" descr="175680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7544" y="1628800"/>
            <a:ext cx="3888432" cy="4608512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Городской конкурс-3 место, 2018 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ru-RU" dirty="0" smtClean="0"/>
              <a:t>Ученик 1а класса Журавлев Кирилл ( </a:t>
            </a:r>
            <a:r>
              <a:rPr lang="ru-RU" dirty="0" err="1" smtClean="0"/>
              <a:t>кл.рук.Фатыхова</a:t>
            </a:r>
            <a:r>
              <a:rPr lang="ru-RU" dirty="0" smtClean="0"/>
              <a:t> Л.И.) награжден Администрацией МБУК " Централизованная библиотечная система г.Казани дипломом </a:t>
            </a:r>
            <a:r>
              <a:rPr lang="ru-RU" dirty="0" err="1" smtClean="0"/>
              <a:t>lll</a:t>
            </a:r>
            <a:r>
              <a:rPr lang="ru-RU" dirty="0" smtClean="0"/>
              <a:t> степени за 3 место в городском конкурсе " Я вновь открываю Толстого...", посвященном году Л.Н.Толстого в РТ</a:t>
            </a:r>
          </a:p>
          <a:p>
            <a:endParaRPr lang="ru-RU" dirty="0"/>
          </a:p>
        </p:txBody>
      </p:sp>
      <p:pic>
        <p:nvPicPr>
          <p:cNvPr id="5" name="Содержимое 3" descr="175680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72816"/>
            <a:ext cx="4032448" cy="4392488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Районный конкурс-2 место,2018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Ахметов Алмаз, ученик 1а класса (</a:t>
            </a:r>
            <a:r>
              <a:rPr lang="ru-RU" dirty="0" err="1" smtClean="0"/>
              <a:t>кл.рук.ФатыховаЛ.И</a:t>
            </a:r>
            <a:r>
              <a:rPr lang="ru-RU" dirty="0" smtClean="0"/>
              <a:t>.) в районном конкурсе " Дневник добрых дел" занял 2 место.</a:t>
            </a:r>
          </a:p>
          <a:p>
            <a:endParaRPr lang="ru-RU" dirty="0"/>
          </a:p>
        </p:txBody>
      </p:sp>
      <p:pic>
        <p:nvPicPr>
          <p:cNvPr id="5" name="Содержимое 3" descr="177319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628800"/>
            <a:ext cx="3888432" cy="4536504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Республиканская олимпиада</a:t>
            </a:r>
            <a:br>
              <a:rPr lang="ru-RU" dirty="0" smtClean="0"/>
            </a:br>
            <a:r>
              <a:rPr lang="ru-RU" dirty="0" smtClean="0"/>
              <a:t>1 место, 2018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Ученики 1 а класса ( </a:t>
            </a:r>
            <a:r>
              <a:rPr lang="ru-RU" dirty="0" err="1" smtClean="0"/>
              <a:t>кл.рук.Фатыхова</a:t>
            </a:r>
            <a:r>
              <a:rPr lang="ru-RU" dirty="0" smtClean="0"/>
              <a:t> Л.И.) в составе 5 человек участвовали в конкурсе команд " Интеллект" на базе Республиканского олимпиадного центра и заняли 1 место!!! </a:t>
            </a:r>
          </a:p>
          <a:p>
            <a:endParaRPr lang="ru-RU" dirty="0"/>
          </a:p>
        </p:txBody>
      </p:sp>
      <p:pic>
        <p:nvPicPr>
          <p:cNvPr id="5" name="Содержимое 3" descr="174903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700808"/>
            <a:ext cx="3960440" cy="4608511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Республиканский конкурс</a:t>
            </a:r>
            <a:br>
              <a:rPr lang="ru-RU" dirty="0" smtClean="0"/>
            </a:br>
            <a:r>
              <a:rPr lang="ru-RU" dirty="0" smtClean="0"/>
              <a:t>2 место, 2018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Ученик 2В класса (</a:t>
            </a:r>
            <a:r>
              <a:rPr lang="ru-RU" dirty="0" err="1" smtClean="0"/>
              <a:t>кл.рук:Гайфуллина</a:t>
            </a:r>
            <a:r>
              <a:rPr lang="ru-RU" dirty="0" smtClean="0"/>
              <a:t> Г.И.) Сорокин Максим занял2 место  в 12 Республиканском конкурсе рисунков "Дети рисуют страну" в номинации "</a:t>
            </a:r>
            <a:r>
              <a:rPr lang="ru-RU" dirty="0" err="1" smtClean="0"/>
              <a:t>Мы-за</a:t>
            </a:r>
            <a:r>
              <a:rPr lang="ru-RU" dirty="0" smtClean="0"/>
              <a:t> безопасные дороги!" в районном отборочном туре.</a:t>
            </a:r>
          </a:p>
          <a:p>
            <a:endParaRPr lang="ru-RU" dirty="0"/>
          </a:p>
        </p:txBody>
      </p:sp>
      <p:pic>
        <p:nvPicPr>
          <p:cNvPr id="5" name="Содержимое 3" descr="IMG_20180424_185550_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00808"/>
            <a:ext cx="4038600" cy="4464496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Республиканский конкурс</a:t>
            </a:r>
            <a:br>
              <a:rPr lang="ru-RU" dirty="0" smtClean="0"/>
            </a:br>
            <a:r>
              <a:rPr lang="ru-RU" dirty="0" smtClean="0"/>
              <a:t>1 место,  3 место, 2018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 smtClean="0"/>
              <a:t>Ученица 2В класса (</a:t>
            </a:r>
            <a:r>
              <a:rPr lang="ru-RU" dirty="0" err="1" smtClean="0"/>
              <a:t>кл.рук:Гайфуллина</a:t>
            </a:r>
            <a:r>
              <a:rPr lang="ru-RU" dirty="0" smtClean="0"/>
              <a:t> Г.И.) </a:t>
            </a:r>
            <a:r>
              <a:rPr lang="ru-RU" dirty="0" err="1" smtClean="0"/>
              <a:t>Адиятуллина</a:t>
            </a:r>
            <a:r>
              <a:rPr lang="ru-RU" dirty="0" smtClean="0"/>
              <a:t> </a:t>
            </a:r>
            <a:r>
              <a:rPr lang="ru-RU" dirty="0" err="1" smtClean="0"/>
              <a:t>Адиля</a:t>
            </a:r>
            <a:r>
              <a:rPr lang="ru-RU" dirty="0" smtClean="0"/>
              <a:t> заняла </a:t>
            </a:r>
            <a:r>
              <a:rPr lang="ru-RU" b="1" dirty="0" smtClean="0"/>
              <a:t>1 место </a:t>
            </a:r>
            <a:r>
              <a:rPr lang="ru-RU" dirty="0" smtClean="0"/>
              <a:t>в номинации </a:t>
            </a:r>
            <a:r>
              <a:rPr lang="ru-RU" b="1" dirty="0" smtClean="0"/>
              <a:t>«Любимый герой из рассказов и сказок Льва Толстого»</a:t>
            </a:r>
            <a:r>
              <a:rPr lang="ru-RU" dirty="0" smtClean="0"/>
              <a:t>, а  </a:t>
            </a:r>
            <a:r>
              <a:rPr lang="ru-RU" dirty="0" err="1" smtClean="0"/>
              <a:t>Валиуллина</a:t>
            </a:r>
            <a:r>
              <a:rPr lang="ru-RU" dirty="0" smtClean="0"/>
              <a:t> </a:t>
            </a:r>
            <a:r>
              <a:rPr lang="ru-RU" dirty="0" err="1" smtClean="0"/>
              <a:t>Камилла</a:t>
            </a:r>
            <a:r>
              <a:rPr lang="ru-RU" dirty="0" smtClean="0"/>
              <a:t> заняла </a:t>
            </a:r>
            <a:r>
              <a:rPr lang="ru-RU" b="1" dirty="0" smtClean="0"/>
              <a:t>3 место </a:t>
            </a:r>
            <a:r>
              <a:rPr lang="ru-RU" dirty="0" smtClean="0"/>
              <a:t>в номинации "Быть волонтером - это круто!" в </a:t>
            </a:r>
            <a:r>
              <a:rPr lang="ru-RU" dirty="0" err="1" smtClean="0"/>
              <a:t>в</a:t>
            </a:r>
            <a:r>
              <a:rPr lang="ru-RU" dirty="0" smtClean="0"/>
              <a:t> районном отборочном туре  12 Республиканского конкурса рисунков "Дети рисуют страну</a:t>
            </a:r>
            <a:endParaRPr lang="ru-RU" dirty="0"/>
          </a:p>
        </p:txBody>
      </p:sp>
      <p:pic>
        <p:nvPicPr>
          <p:cNvPr id="5" name="Содержимое 3" descr="IMG_20180424_135446_1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700808"/>
            <a:ext cx="4258816" cy="446449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Всероссийский фестиваль-конкурс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Ученики 3 А </a:t>
            </a:r>
            <a:r>
              <a:rPr lang="ru-RU" dirty="0" err="1" smtClean="0"/>
              <a:t>кл</a:t>
            </a:r>
            <a:r>
              <a:rPr lang="ru-RU" dirty="0" smtClean="0"/>
              <a:t>( </a:t>
            </a:r>
            <a:r>
              <a:rPr lang="ru-RU" dirty="0" err="1" smtClean="0"/>
              <a:t>кл.рук-ль</a:t>
            </a:r>
            <a:r>
              <a:rPr lang="ru-RU" dirty="0" smtClean="0"/>
              <a:t>: </a:t>
            </a:r>
            <a:r>
              <a:rPr lang="ru-RU" dirty="0" err="1" smtClean="0"/>
              <a:t>Гайнуллина</a:t>
            </a:r>
            <a:r>
              <a:rPr lang="ru-RU" dirty="0" smtClean="0"/>
              <a:t> А.М.)на I Всероссийском </a:t>
            </a:r>
            <a:r>
              <a:rPr lang="ru-RU" dirty="0" err="1" smtClean="0"/>
              <a:t>фестиваль-конкурсе</a:t>
            </a:r>
            <a:r>
              <a:rPr lang="ru-RU" dirty="0" smtClean="0"/>
              <a:t> детского, юношеского и взрослого творчества "Искусство в тебе«стали  лауреатами II степени. </a:t>
            </a:r>
            <a:endParaRPr lang="ru-RU" dirty="0"/>
          </a:p>
        </p:txBody>
      </p:sp>
      <p:pic>
        <p:nvPicPr>
          <p:cNvPr id="5" name="Содержимое 3" descr="1419299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539552" y="1700808"/>
            <a:ext cx="4104456" cy="446449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263</TotalTime>
  <Words>878</Words>
  <Application>Microsoft Office PowerPoint</Application>
  <PresentationFormat>Экран (4:3)</PresentationFormat>
  <Paragraphs>71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Тема Office</vt:lpstr>
      <vt:lpstr>Отчет о проделанной работе начальной школы  за 2017 -2018 учебный год</vt:lpstr>
      <vt:lpstr>Районный конкурс, 2017</vt:lpstr>
      <vt:lpstr>Районный конкурс, 2018</vt:lpstr>
      <vt:lpstr>Городской конкурс-3 место, 2018 </vt:lpstr>
      <vt:lpstr>Районный конкурс-2 место,2018</vt:lpstr>
      <vt:lpstr>Республиканская олимпиада 1 место, 2018</vt:lpstr>
      <vt:lpstr>Республиканский конкурс 2 место, 2018</vt:lpstr>
      <vt:lpstr>Республиканский конкурс 1 место,  3 место, 2018</vt:lpstr>
      <vt:lpstr>Всероссийский фестиваль-конкурс</vt:lpstr>
      <vt:lpstr>Районный конкурс творческих работ «Зеркало природы», 2018, ИЗО, призовые места</vt:lpstr>
      <vt:lpstr>Школьный музей, 2017</vt:lpstr>
      <vt:lpstr>Районный  конкурс " Правнуки ветеранов рисуют победу"в номинации " Рисунок», 2017, 3 место</vt:lpstr>
      <vt:lpstr>Международный творческий конкурс,2017</vt:lpstr>
      <vt:lpstr>     Городской конкурс рисунков "Мы- патриоты России!" ,2017    </vt:lpstr>
      <vt:lpstr>Чемпионат по устному счету "Арифмометр</vt:lpstr>
      <vt:lpstr>Открытая городская олимпиада</vt:lpstr>
      <vt:lpstr>Республиканская  очная олимпиада по математике</vt:lpstr>
      <vt:lpstr>Диплом призера Олимпиады по ментальной арифметике </vt:lpstr>
      <vt:lpstr> Районный конкурс рисунков «Зимние фантазии – 2017»</vt:lpstr>
      <vt:lpstr> Региональный конкурс-фестиваль детского творчества "Наши четвероногие друзья" </vt:lpstr>
      <vt:lpstr>Республиканская олимпиада по окружающему миру.</vt:lpstr>
      <vt:lpstr> Всероссийский конкурс «Русский медвежонок» </vt:lpstr>
      <vt:lpstr> Районный конкурс «Звездный Татарстан – 2018»</vt:lpstr>
      <vt:lpstr>Всероссийский конкурс "КИТ" </vt:lpstr>
      <vt:lpstr>Всероссийский конкурс "КИТ-компьютеры,информатика,технологии»,2018</vt:lpstr>
      <vt:lpstr> Республиканский конкурс среди команд "Интеллект" </vt:lpstr>
      <vt:lpstr>Городской конкурс детского творчества "Вторая жизнь упаковки</vt:lpstr>
      <vt:lpstr>Городской этап республиканского конкурса "Дети рисуют страну"</vt:lpstr>
      <vt:lpstr>Направления детского коллектива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проделанной работе начальной школы  за 2017 -2018 учебный год</dc:title>
  <dc:creator>Marina</dc:creator>
  <cp:lastModifiedBy>Marina</cp:lastModifiedBy>
  <cp:revision>18</cp:revision>
  <dcterms:created xsi:type="dcterms:W3CDTF">2018-08-28T16:11:35Z</dcterms:created>
  <dcterms:modified xsi:type="dcterms:W3CDTF">2018-08-28T20:35:21Z</dcterms:modified>
</cp:coreProperties>
</file>